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2">
  <p:sldMasterIdLst>
    <p:sldMasterId id="2147483727" r:id="rId1"/>
  </p:sldMasterIdLst>
  <p:sldIdLst>
    <p:sldId id="288" r:id="rId2"/>
    <p:sldId id="256" r:id="rId3"/>
    <p:sldId id="274" r:id="rId4"/>
    <p:sldId id="283" r:id="rId5"/>
    <p:sldId id="259" r:id="rId6"/>
    <p:sldId id="284" r:id="rId7"/>
    <p:sldId id="285" r:id="rId8"/>
    <p:sldId id="287" r:id="rId9"/>
    <p:sldId id="28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7" d="100"/>
          <a:sy n="47" d="100"/>
        </p:scale>
        <p:origin x="4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smtClean="0"/>
              <a:pPr/>
              <a:t>6/16/2016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453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6/16/2016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965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6/16/2016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1263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smtClean="0"/>
              <a:pPr/>
              <a:t>6/16/2016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932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6/16/2016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2720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6/16/2016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995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6/16/2016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417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6/16/2016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061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6/16/2016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805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6/16/2016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993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6/16/2016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969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6/16/2016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825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6/16/2016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235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7" y="6041361"/>
            <a:ext cx="732659" cy="365125"/>
          </a:xfrm>
        </p:spPr>
        <p:txBody>
          <a:bodyPr/>
          <a:lstStyle/>
          <a:p>
            <a:fld id="{18C79C5D-2A6F-F04D-97DA-BEF2467B64E4}" type="datetimeFigureOut">
              <a:rPr lang="en-US" smtClean="0"/>
              <a:pPr/>
              <a:t>6/16/2016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1"/>
            <a:ext cx="247156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7"/>
            <a:ext cx="796616" cy="49059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799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7" y="2184400"/>
            <a:ext cx="7524003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797" y="6041361"/>
            <a:ext cx="6289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422" y="6041361"/>
            <a:ext cx="99316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6/16/2016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584" y="5915887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199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  <p:sldLayoutId id="2147483740" r:id="rId13"/>
    <p:sldLayoutId id="2147483741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291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t-BR" dirty="0" smtClean="0"/>
              <a:t>PERSPECTIVAS DE REFORMA DA PREVIDÊNCIA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Jane Lucia Wilhelm Berwanger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8797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PRESSUPOSTOS DA REFORMA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000" dirty="0" smtClean="0"/>
              <a:t>Evolução social, econômica e demográfica</a:t>
            </a:r>
          </a:p>
          <a:p>
            <a:r>
              <a:rPr lang="pt-BR" sz="3000" dirty="0" smtClean="0"/>
              <a:t>Déficit da Previdência</a:t>
            </a:r>
          </a:p>
          <a:p>
            <a:r>
              <a:rPr lang="pt-BR" sz="3000" dirty="0" smtClean="0"/>
              <a:t>Ajuste fiscal </a:t>
            </a:r>
          </a:p>
          <a:p>
            <a:r>
              <a:rPr lang="pt-BR" sz="3000" dirty="0" smtClean="0"/>
              <a:t>Encontrar culpados (e puni-los com redução de direitos)</a:t>
            </a:r>
          </a:p>
          <a:p>
            <a:endParaRPr lang="pt-BR" sz="3000" dirty="0" smtClean="0"/>
          </a:p>
        </p:txBody>
      </p:sp>
    </p:spTree>
    <p:extLst>
      <p:ext uri="{BB962C8B-B14F-4D97-AF65-F5344CB8AC3E}">
        <p14:creationId xmlns:p14="http://schemas.microsoft.com/office/powerpoint/2010/main" val="3380847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7091" y="992134"/>
            <a:ext cx="8056909" cy="970450"/>
          </a:xfrm>
        </p:spPr>
        <p:txBody>
          <a:bodyPr/>
          <a:lstStyle/>
          <a:p>
            <a:pPr algn="ctr"/>
            <a:r>
              <a:rPr lang="pt-BR" dirty="0" smtClean="0"/>
              <a:t>PAUTA DO GOVERNO - RGPS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09997" y="2480905"/>
            <a:ext cx="7524003" cy="3636510"/>
          </a:xfrm>
        </p:spPr>
        <p:txBody>
          <a:bodyPr>
            <a:normAutofit fontScale="77500" lnSpcReduction="20000"/>
          </a:bodyPr>
          <a:lstStyle/>
          <a:p>
            <a:r>
              <a:rPr lang="pt-BR" sz="3000" dirty="0" smtClean="0"/>
              <a:t>Salário mínimo – desvinculação do piso previdenciário (desistiram??)</a:t>
            </a:r>
          </a:p>
          <a:p>
            <a:r>
              <a:rPr lang="pt-BR" sz="3000" dirty="0" smtClean="0"/>
              <a:t>Idade mínima ATC x aposentadoria por idade</a:t>
            </a:r>
          </a:p>
          <a:p>
            <a:r>
              <a:rPr lang="pt-BR" sz="3000" dirty="0" smtClean="0"/>
              <a:t>Equiparação homens e mulheres</a:t>
            </a:r>
          </a:p>
          <a:p>
            <a:r>
              <a:rPr lang="pt-BR" sz="3000" dirty="0" smtClean="0"/>
              <a:t>Mudanças na previdência rural </a:t>
            </a:r>
          </a:p>
          <a:p>
            <a:r>
              <a:rPr lang="pt-BR" sz="3000" dirty="0" smtClean="0"/>
              <a:t>Mudanças no Benefício assistencial</a:t>
            </a:r>
            <a:endParaRPr lang="pt-BR" sz="3000" dirty="0"/>
          </a:p>
          <a:p>
            <a:r>
              <a:rPr lang="pt-BR" sz="3000" dirty="0" smtClean="0"/>
              <a:t>Redução do valor na Aposentadoria por invalidez - proporcional</a:t>
            </a:r>
          </a:p>
          <a:p>
            <a:r>
              <a:rPr lang="pt-BR" sz="3000" dirty="0" smtClean="0"/>
              <a:t>Redução das pensões </a:t>
            </a:r>
          </a:p>
        </p:txBody>
      </p:sp>
    </p:spTree>
    <p:extLst>
      <p:ext uri="{BB962C8B-B14F-4D97-AF65-F5344CB8AC3E}">
        <p14:creationId xmlns:p14="http://schemas.microsoft.com/office/powerpoint/2010/main" val="2252711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7091" y="382534"/>
            <a:ext cx="8056909" cy="970450"/>
          </a:xfrm>
        </p:spPr>
        <p:txBody>
          <a:bodyPr/>
          <a:lstStyle/>
          <a:p>
            <a:pPr algn="ctr"/>
            <a:r>
              <a:rPr lang="pt-BR" dirty="0" smtClean="0"/>
              <a:t>PAUTA DO GOVERNO - RPPS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09997" y="2721051"/>
            <a:ext cx="7524003" cy="3636510"/>
          </a:xfrm>
        </p:spPr>
        <p:txBody>
          <a:bodyPr>
            <a:noAutofit/>
          </a:bodyPr>
          <a:lstStyle/>
          <a:p>
            <a:r>
              <a:rPr lang="pt-BR" sz="2200" dirty="0" smtClean="0"/>
              <a:t>SONHO: UNIFICAÇAO DE REGIMES</a:t>
            </a:r>
          </a:p>
          <a:p>
            <a:r>
              <a:rPr lang="pt-BR" sz="2200" dirty="0"/>
              <a:t>Regulamentação das aposentadorias especiais </a:t>
            </a:r>
          </a:p>
          <a:p>
            <a:r>
              <a:rPr lang="pt-BR" sz="2200" dirty="0" smtClean="0"/>
              <a:t>Idade mínima 65 anos </a:t>
            </a:r>
          </a:p>
          <a:p>
            <a:r>
              <a:rPr lang="pt-BR" sz="2200" dirty="0" smtClean="0"/>
              <a:t>Mesmas regras da pensão do RGPS: </a:t>
            </a:r>
            <a:r>
              <a:rPr lang="pt-BR" sz="2200" dirty="0"/>
              <a:t>Trata-se de estabelecer a pensão por morte em 60% do salário de benefício quando o segurado deixar um único dependente, aumentando a pensão em 10% para cada dependente adicional. </a:t>
            </a:r>
            <a:endParaRPr lang="pt-BR" sz="2200" dirty="0" smtClean="0"/>
          </a:p>
          <a:p>
            <a:r>
              <a:rPr lang="pt-BR" sz="2200" dirty="0" smtClean="0"/>
              <a:t>Para </a:t>
            </a:r>
            <a:r>
              <a:rPr lang="pt-BR" sz="2200" dirty="0"/>
              <a:t>cada dependente que perdesse essa condição, a pensão seria reduzida nos correspondentes 10%, no momento da perda.</a:t>
            </a:r>
            <a:endParaRPr lang="pt-BR" sz="2200" dirty="0" smtClean="0"/>
          </a:p>
          <a:p>
            <a:endParaRPr lang="pt-BR" sz="2200" dirty="0" smtClean="0"/>
          </a:p>
        </p:txBody>
      </p:sp>
    </p:spTree>
    <p:extLst>
      <p:ext uri="{BB962C8B-B14F-4D97-AF65-F5344CB8AC3E}">
        <p14:creationId xmlns:p14="http://schemas.microsoft.com/office/powerpoint/2010/main" val="1442821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7091" y="382534"/>
            <a:ext cx="8056909" cy="970450"/>
          </a:xfrm>
        </p:spPr>
        <p:txBody>
          <a:bodyPr/>
          <a:lstStyle/>
          <a:p>
            <a:pPr algn="ctr"/>
            <a:r>
              <a:rPr lang="pt-BR" dirty="0" smtClean="0"/>
              <a:t>PAUTA DO GOVERNO - RPPS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09997" y="2480905"/>
            <a:ext cx="7524003" cy="3636510"/>
          </a:xfrm>
        </p:spPr>
        <p:txBody>
          <a:bodyPr>
            <a:noAutofit/>
          </a:bodyPr>
          <a:lstStyle/>
          <a:p>
            <a:r>
              <a:rPr lang="pt-BR" sz="2500" dirty="0"/>
              <a:t>servidores com direito à integralidade e à paridade teriam obrigação de contribuir com alíquota de 11,5% por 35 anos para o regime próprio do Ente, ainda que já estivessem aposentados. Quem se aposentasse com progressão teria alíquota de 14,5%.</a:t>
            </a:r>
          </a:p>
          <a:p>
            <a:endParaRPr lang="pt-BR" sz="2500" dirty="0" smtClean="0"/>
          </a:p>
        </p:txBody>
      </p:sp>
    </p:spTree>
    <p:extLst>
      <p:ext uri="{BB962C8B-B14F-4D97-AF65-F5344CB8AC3E}">
        <p14:creationId xmlns:p14="http://schemas.microsoft.com/office/powerpoint/2010/main" val="3080132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7091" y="382534"/>
            <a:ext cx="8056909" cy="970450"/>
          </a:xfrm>
        </p:spPr>
        <p:txBody>
          <a:bodyPr/>
          <a:lstStyle/>
          <a:p>
            <a:pPr algn="ctr"/>
            <a:r>
              <a:rPr lang="pt-BR" dirty="0" smtClean="0"/>
              <a:t>PAUTA DO GOVERNO - RPPS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09997" y="2794942"/>
            <a:ext cx="7524003" cy="3636510"/>
          </a:xfrm>
        </p:spPr>
        <p:txBody>
          <a:bodyPr>
            <a:noAutofit/>
          </a:bodyPr>
          <a:lstStyle/>
          <a:p>
            <a:r>
              <a:rPr lang="pt-BR" sz="2200" dirty="0" smtClean="0"/>
              <a:t>REGULAMENTAÇÃO DO TETO: A </a:t>
            </a:r>
            <a:r>
              <a:rPr lang="pt-BR" sz="2200" dirty="0"/>
              <a:t>medida visa regulamentar a aplicação do teto constitucional de remuneração na União, com foco principal nos casos permitidos de acumulação de 2 cargos públicos, com demissão de servidores que têm acumulação indevida de 2 ou mais cargos, mediante cruzamento de dados entre União, estados, DF e municípios, além de criação de gratificações, e convalidação das já existentes, apenas por lei</a:t>
            </a:r>
            <a:r>
              <a:rPr lang="pt-BR" sz="2200" dirty="0" smtClean="0"/>
              <a:t>.</a:t>
            </a:r>
          </a:p>
          <a:p>
            <a:r>
              <a:rPr lang="pt-BR" sz="2200" b="1" u="sng" dirty="0" err="1"/>
              <a:t>Regulamentaçao</a:t>
            </a:r>
            <a:r>
              <a:rPr lang="pt-BR" sz="2200" b="1" u="sng" dirty="0"/>
              <a:t> do direito de greve: </a:t>
            </a:r>
            <a:r>
              <a:rPr lang="pt-BR" sz="2200" b="1" u="sng" dirty="0" smtClean="0"/>
              <a:t>“</a:t>
            </a:r>
            <a:r>
              <a:rPr lang="pt-BR" sz="2200" dirty="0" smtClean="0"/>
              <a:t>tem </a:t>
            </a:r>
            <a:r>
              <a:rPr lang="pt-BR" sz="2200" dirty="0"/>
              <a:t>como finalidade impedir abusos relacionados à não prestação de serviços </a:t>
            </a:r>
            <a:r>
              <a:rPr lang="pt-BR" sz="2200" dirty="0" smtClean="0"/>
              <a:t>públicos”. </a:t>
            </a:r>
            <a:endParaRPr lang="pt-BR" sz="2200" dirty="0"/>
          </a:p>
          <a:p>
            <a:endParaRPr lang="pt-BR" sz="2200" dirty="0" smtClean="0"/>
          </a:p>
        </p:txBody>
      </p:sp>
    </p:spTree>
    <p:extLst>
      <p:ext uri="{BB962C8B-B14F-4D97-AF65-F5344CB8AC3E}">
        <p14:creationId xmlns:p14="http://schemas.microsoft.com/office/powerpoint/2010/main" val="1277295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7091" y="382534"/>
            <a:ext cx="8056909" cy="970450"/>
          </a:xfrm>
        </p:spPr>
        <p:txBody>
          <a:bodyPr/>
          <a:lstStyle/>
          <a:p>
            <a:pPr algn="ctr"/>
            <a:r>
              <a:rPr lang="pt-BR" dirty="0" smtClean="0"/>
              <a:t>PAUTA DO GOVERNO - RPPS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09997" y="2480905"/>
            <a:ext cx="7524003" cy="3636510"/>
          </a:xfrm>
        </p:spPr>
        <p:txBody>
          <a:bodyPr>
            <a:noAutofit/>
          </a:bodyPr>
          <a:lstStyle/>
          <a:p>
            <a:pPr lvl="0"/>
            <a:r>
              <a:rPr lang="pt-BR" sz="2200" b="1" dirty="0"/>
              <a:t>COMPENSAÇÃO PREVIDENCIÁRIA</a:t>
            </a:r>
          </a:p>
          <a:p>
            <a:r>
              <a:rPr lang="pt-BR" sz="2200" b="1" dirty="0"/>
              <a:t> </a:t>
            </a:r>
            <a:r>
              <a:rPr lang="pt-BR" sz="2200" dirty="0" smtClean="0"/>
              <a:t>Revisão </a:t>
            </a:r>
            <a:r>
              <a:rPr lang="pt-BR" sz="2200" dirty="0"/>
              <a:t>da compensação previdenciária entre o RGPS e os regimes próprios de previdência dos Estados e Municípios, de um lado viabiliza a União recuperar créditos passados e, de outro, cria um recebível futuro para os Entes, que ajudaria a resolver a crise atual de suas previdências própria</a:t>
            </a:r>
          </a:p>
        </p:txBody>
      </p:sp>
    </p:spTree>
    <p:extLst>
      <p:ext uri="{BB962C8B-B14F-4D97-AF65-F5344CB8AC3E}">
        <p14:creationId xmlns:p14="http://schemas.microsoft.com/office/powerpoint/2010/main" val="3704794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t-BR" dirty="0" smtClean="0"/>
              <a:t>MUITO OBRIGADA!!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000" dirty="0" smtClean="0"/>
              <a:t>Jane Lucia Wilhelm Berwanger</a:t>
            </a:r>
          </a:p>
          <a:p>
            <a:pPr algn="ctr"/>
            <a:r>
              <a:rPr lang="pt-BR" sz="2000" dirty="0" smtClean="0"/>
              <a:t>jane@janeberwanger.adv.br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0163459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ável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itável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itáv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7AF46513-5B0D-4B03-9323-32F3F0BFC9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TM03457503[[fn=Citável]]</Template>
  <TotalTime>1516</TotalTime>
  <Words>320</Words>
  <Application>Microsoft Office PowerPoint</Application>
  <PresentationFormat>On-screen Show (4:3)</PresentationFormat>
  <Paragraphs>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Century Gothic</vt:lpstr>
      <vt:lpstr>Trebuchet MS</vt:lpstr>
      <vt:lpstr>Wingdings 2</vt:lpstr>
      <vt:lpstr>Citável</vt:lpstr>
      <vt:lpstr>PowerPoint Presentation</vt:lpstr>
      <vt:lpstr>PERSPECTIVAS DE REFORMA DA PREVIDÊNCIA</vt:lpstr>
      <vt:lpstr>PRESSUPOSTOS DA REFORMA</vt:lpstr>
      <vt:lpstr>PAUTA DO GOVERNO - RGPS</vt:lpstr>
      <vt:lpstr>PAUTA DO GOVERNO - RPPS</vt:lpstr>
      <vt:lpstr>PAUTA DO GOVERNO - RPPS</vt:lpstr>
      <vt:lpstr>PAUTA DO GOVERNO - RPPS</vt:lpstr>
      <vt:lpstr>PAUTA DO GOVERNO - RPPS</vt:lpstr>
      <vt:lpstr>MUITO OBRIGADA!!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REFORMA DA PREVIDÊNCIA: DE NOVO</dc:title>
  <dc:creator>Jane</dc:creator>
  <cp:lastModifiedBy>Microsoft</cp:lastModifiedBy>
  <cp:revision>26</cp:revision>
  <dcterms:created xsi:type="dcterms:W3CDTF">2016-05-19T15:32:06Z</dcterms:created>
  <dcterms:modified xsi:type="dcterms:W3CDTF">2016-06-16T14:13:51Z</dcterms:modified>
</cp:coreProperties>
</file>